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70B7"/>
    <a:srgbClr val="DDDC00"/>
    <a:srgbClr val="393B41"/>
    <a:srgbClr val="E7262A"/>
    <a:srgbClr val="3257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7006" autoAdjust="0"/>
    <p:restoredTop sz="94660" autoAdjust="0"/>
  </p:normalViewPr>
  <p:slideViewPr>
    <p:cSldViewPr snapToGrid="0">
      <p:cViewPr varScale="1">
        <p:scale>
          <a:sx n="162" d="100"/>
          <a:sy n="162" d="100"/>
        </p:scale>
        <p:origin x="100" y="1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7" d="100"/>
          <a:sy n="127" d="100"/>
        </p:scale>
        <p:origin x="4900" y="8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665D0-647C-49C4-8928-6772B8E1F920}" type="datetimeFigureOut">
              <a:rPr lang="it-IT" smtClean="0"/>
              <a:t>31/05/2019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FB72E-90DE-4C4D-B0A9-B8C977C172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8499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6200" y="1122363"/>
            <a:ext cx="11914414" cy="853394"/>
          </a:xfrm>
        </p:spPr>
        <p:txBody>
          <a:bodyPr anchor="b"/>
          <a:lstStyle>
            <a:lvl1pPr algn="ctr">
              <a:defRPr sz="6000" b="1">
                <a:solidFill>
                  <a:srgbClr val="393B41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7" name="Rettangolo 6"/>
          <p:cNvSpPr/>
          <p:nvPr userDrawn="1"/>
        </p:nvSpPr>
        <p:spPr>
          <a:xfrm>
            <a:off x="-85060" y="6016202"/>
            <a:ext cx="12429460" cy="760000"/>
          </a:xfrm>
          <a:prstGeom prst="rect">
            <a:avLst/>
          </a:prstGeom>
          <a:solidFill>
            <a:srgbClr val="DDD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718" y="2702130"/>
            <a:ext cx="2926522" cy="2351538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875" y="6174922"/>
            <a:ext cx="569372" cy="386988"/>
          </a:xfrm>
          <a:prstGeom prst="rect">
            <a:avLst/>
          </a:prstGeom>
        </p:spPr>
      </p:pic>
      <p:sp>
        <p:nvSpPr>
          <p:cNvPr id="20" name="CasellaDiTesto 19"/>
          <p:cNvSpPr txBox="1"/>
          <p:nvPr userDrawn="1"/>
        </p:nvSpPr>
        <p:spPr>
          <a:xfrm>
            <a:off x="4891016" y="6137583"/>
            <a:ext cx="2709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kern="1200" dirty="0" smtClean="0">
                <a:solidFill>
                  <a:srgbClr val="0F70B7"/>
                </a:solidFill>
                <a:effectLst/>
                <a:latin typeface="BlissPro" panose="02000506050000020004" pitchFamily="2" charset="0"/>
                <a:ea typeface="+mn-ea"/>
                <a:cs typeface="+mn-cs"/>
              </a:rPr>
              <a:t>The project leading to this application has received funding from the European Union’s Horizon 2020 research and innovation </a:t>
            </a:r>
            <a:r>
              <a:rPr lang="en-US" sz="800" b="0" i="0" kern="1200" dirty="0" err="1" smtClean="0">
                <a:solidFill>
                  <a:srgbClr val="0F70B7"/>
                </a:solidFill>
                <a:effectLst/>
                <a:latin typeface="BlissPro" panose="02000506050000020004" pitchFamily="2" charset="0"/>
                <a:ea typeface="+mn-ea"/>
                <a:cs typeface="+mn-cs"/>
              </a:rPr>
              <a:t>programme</a:t>
            </a:r>
            <a:r>
              <a:rPr lang="en-US" sz="800" b="0" i="0" kern="1200" dirty="0" smtClean="0">
                <a:solidFill>
                  <a:srgbClr val="0F70B7"/>
                </a:solidFill>
                <a:effectLst/>
                <a:latin typeface="BlissPro" panose="02000506050000020004" pitchFamily="2" charset="0"/>
                <a:ea typeface="+mn-ea"/>
                <a:cs typeface="+mn-cs"/>
              </a:rPr>
              <a:t> under grant agreement No 828972</a:t>
            </a:r>
            <a:endParaRPr lang="it-IT" sz="800" dirty="0">
              <a:solidFill>
                <a:srgbClr val="0F70B7"/>
              </a:solidFill>
              <a:latin typeface="BlissPro" panose="02000506050000020004" pitchFamily="2" charset="0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8" y="3352306"/>
            <a:ext cx="1886972" cy="424836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899" y="5233590"/>
            <a:ext cx="1064631" cy="437723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890" y="4200102"/>
            <a:ext cx="1622649" cy="610529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853" y="3556121"/>
            <a:ext cx="3279840" cy="766355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7169" y="2212741"/>
            <a:ext cx="2654091" cy="71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164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-85060" y="5937724"/>
            <a:ext cx="12429460" cy="975881"/>
          </a:xfrm>
          <a:prstGeom prst="rect">
            <a:avLst/>
          </a:prstGeom>
          <a:solidFill>
            <a:srgbClr val="0F70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6719" y="6112344"/>
            <a:ext cx="651173" cy="523234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32" y="6139678"/>
            <a:ext cx="569372" cy="386988"/>
          </a:xfrm>
          <a:prstGeom prst="rect">
            <a:avLst/>
          </a:prstGeom>
        </p:spPr>
      </p:pic>
      <p:sp>
        <p:nvSpPr>
          <p:cNvPr id="8" name="CasellaDiTesto 7"/>
          <p:cNvSpPr txBox="1"/>
          <p:nvPr userDrawn="1"/>
        </p:nvSpPr>
        <p:spPr>
          <a:xfrm>
            <a:off x="893605" y="6086641"/>
            <a:ext cx="2709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kern="1200" dirty="0" smtClean="0">
                <a:solidFill>
                  <a:schemeClr val="bg1"/>
                </a:solidFill>
                <a:effectLst/>
                <a:latin typeface="BlissPro" panose="02000506050000020004" pitchFamily="2" charset="0"/>
                <a:ea typeface="+mn-ea"/>
                <a:cs typeface="+mn-cs"/>
              </a:rPr>
              <a:t>The project leading to this application has received funding from the European Union’s Horizon 2020 research and innovation </a:t>
            </a:r>
            <a:r>
              <a:rPr lang="en-US" sz="800" b="0" i="0" kern="1200" dirty="0" err="1" smtClean="0">
                <a:solidFill>
                  <a:schemeClr val="bg1"/>
                </a:solidFill>
                <a:effectLst/>
                <a:latin typeface="BlissPro" panose="02000506050000020004" pitchFamily="2" charset="0"/>
                <a:ea typeface="+mn-ea"/>
                <a:cs typeface="+mn-cs"/>
              </a:rPr>
              <a:t>programme</a:t>
            </a:r>
            <a:r>
              <a:rPr lang="en-US" sz="800" b="0" i="0" kern="1200" dirty="0" smtClean="0">
                <a:solidFill>
                  <a:schemeClr val="bg1"/>
                </a:solidFill>
                <a:effectLst/>
                <a:latin typeface="BlissPro" panose="02000506050000020004" pitchFamily="2" charset="0"/>
                <a:ea typeface="+mn-ea"/>
                <a:cs typeface="+mn-cs"/>
              </a:rPr>
              <a:t> under grant agreement No 828972</a:t>
            </a:r>
            <a:endParaRPr lang="it-IT" sz="800" dirty="0">
              <a:solidFill>
                <a:schemeClr val="bg1"/>
              </a:solidFill>
              <a:latin typeface="BlissPro" panose="02000506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00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-85060" y="5937724"/>
            <a:ext cx="12429460" cy="975881"/>
          </a:xfrm>
          <a:prstGeom prst="rect">
            <a:avLst/>
          </a:prstGeom>
          <a:solidFill>
            <a:srgbClr val="0F70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6719" y="6112344"/>
            <a:ext cx="651173" cy="523234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32" y="6139678"/>
            <a:ext cx="569372" cy="386988"/>
          </a:xfrm>
          <a:prstGeom prst="rect">
            <a:avLst/>
          </a:prstGeom>
        </p:spPr>
      </p:pic>
      <p:sp>
        <p:nvSpPr>
          <p:cNvPr id="11" name="CasellaDiTesto 10"/>
          <p:cNvSpPr txBox="1"/>
          <p:nvPr userDrawn="1"/>
        </p:nvSpPr>
        <p:spPr>
          <a:xfrm>
            <a:off x="893605" y="6086641"/>
            <a:ext cx="2709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kern="1200" dirty="0" smtClean="0">
                <a:solidFill>
                  <a:schemeClr val="bg1"/>
                </a:solidFill>
                <a:effectLst/>
                <a:latin typeface="BlissPro" panose="02000506050000020004" pitchFamily="2" charset="0"/>
                <a:ea typeface="+mn-ea"/>
                <a:cs typeface="+mn-cs"/>
              </a:rPr>
              <a:t>The project leading to this application has received funding from the European Union’s Horizon 2020 research and innovation </a:t>
            </a:r>
            <a:r>
              <a:rPr lang="en-US" sz="800" b="0" i="0" kern="1200" dirty="0" err="1" smtClean="0">
                <a:solidFill>
                  <a:schemeClr val="bg1"/>
                </a:solidFill>
                <a:effectLst/>
                <a:latin typeface="BlissPro" panose="02000506050000020004" pitchFamily="2" charset="0"/>
                <a:ea typeface="+mn-ea"/>
                <a:cs typeface="+mn-cs"/>
              </a:rPr>
              <a:t>programme</a:t>
            </a:r>
            <a:r>
              <a:rPr lang="en-US" sz="800" b="0" i="0" kern="1200" dirty="0" smtClean="0">
                <a:solidFill>
                  <a:schemeClr val="bg1"/>
                </a:solidFill>
                <a:effectLst/>
                <a:latin typeface="BlissPro" panose="02000506050000020004" pitchFamily="2" charset="0"/>
                <a:ea typeface="+mn-ea"/>
                <a:cs typeface="+mn-cs"/>
              </a:rPr>
              <a:t> under grant agreement No 828972</a:t>
            </a:r>
            <a:endParaRPr lang="it-IT" sz="800" dirty="0">
              <a:solidFill>
                <a:schemeClr val="bg1"/>
              </a:solidFill>
              <a:latin typeface="BlissPro" panose="02000506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13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0CC63-990C-4C7F-9548-8BC90DC770F0}" type="datetimeFigureOut">
              <a:rPr lang="it-IT" smtClean="0"/>
              <a:t>31/05/2019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87FFE-21A8-4EF0-AB0E-CEBBCF1AD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8145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9330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idx="4294967295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4294967295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228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BlissPro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Luca Caridà</dc:creator>
  <cp:lastModifiedBy>Luca Caridà</cp:lastModifiedBy>
  <cp:revision>18</cp:revision>
  <dcterms:created xsi:type="dcterms:W3CDTF">2019-04-24T08:27:29Z</dcterms:created>
  <dcterms:modified xsi:type="dcterms:W3CDTF">2019-05-31T07:52:17Z</dcterms:modified>
</cp:coreProperties>
</file>